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7"/>
  </p:notesMasterIdLst>
  <p:sldIdLst>
    <p:sldId id="256" r:id="rId5"/>
    <p:sldId id="2146847054" r:id="rId6"/>
    <p:sldId id="262" r:id="rId7"/>
    <p:sldId id="263" r:id="rId8"/>
    <p:sldId id="265" r:id="rId9"/>
    <p:sldId id="266" r:id="rId10"/>
    <p:sldId id="267" r:id="rId11"/>
    <p:sldId id="268" r:id="rId12"/>
    <p:sldId id="2146847055" r:id="rId13"/>
    <p:sldId id="269" r:id="rId14"/>
    <p:sldId id="2146847058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466EFC-1F62-CA2C-07B1-96111B302B1B}" v="154" dt="2023-11-22T13:37:01.483"/>
    <p1510:client id="{47C7BCB7-7546-3717-E035-B2126C89CD1A}" v="2" dt="2023-11-22T12:55:27.3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27-02-2026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2/27/2026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2/27/2026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2/27/2026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2/27/2026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2/27/2026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2/27/2026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feature_extraction.html#text-feature-extraction" TargetMode="External"/><Relationship Id="rId2" Type="http://schemas.openxmlformats.org/officeDocument/2006/relationships/hyperlink" Target="https://www.kaggle.com/datasets/saketkumar/travel-data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957417417305577" TargetMode="External"/><Relationship Id="rId5" Type="http://schemas.openxmlformats.org/officeDocument/2006/relationships/hyperlink" Target="https://docs.python.org/3/" TargetMode="External"/><Relationship Id="rId4" Type="http://schemas.openxmlformats.org/officeDocument/2006/relationships/hyperlink" Target="https://docs.streamlit.i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i-powered-travel-recommendation-system-ibqx2aqgzadgacqyk3wxwz.streamlit.app/" TargetMode="External"/><Relationship Id="rId2" Type="http://schemas.openxmlformats.org/officeDocument/2006/relationships/hyperlink" Target="https://github.com/vetapalem-pravallika/AI-Powered-Travel-Recommendation-Syste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50057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AI-Powered Travel Recommendation System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2196" y="4058588"/>
            <a:ext cx="798018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</a:t>
            </a:r>
          </a:p>
          <a:p>
            <a:pPr marL="457200" indent="-457200">
              <a:buAutoNum type="arabicPeriod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Name-  PRAVALLIKA VETAPALEM</a:t>
            </a:r>
          </a:p>
          <a:p>
            <a:pPr marL="457200" indent="-457200">
              <a:buAutoNum type="arabicPeriod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Name-  KITS AKSHAR INSTITUTE OF TECHNOLOGY</a:t>
            </a:r>
          </a:p>
          <a:p>
            <a:pPr marL="457200" indent="-457200">
              <a:buAutoNum type="arabicPeriod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Department- AI &amp; DS</a:t>
            </a: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References</a:t>
            </a:r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D590A04-01A3-7F01-9A11-FF8ED3AC5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1" y="1362731"/>
            <a:ext cx="8926033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Kaggle –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Travel Dataset: Guide to India’s Must See Places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https://www.kaggle.com/datasets/saketkumar/travel-dataset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Scikit-learn –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TF-IDF &amp; Cosine Similarity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https://scikit-learn.org/stable/modules/feature_extraction.html#text-feature-extraction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Documentation –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Development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https://docs.streamlit.io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Official Documentation –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Pandas, NumPy, Pickle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https://docs.python.org/3/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 on Content-Based Recommendation Systems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https://www.sciencedirect.com/science/article/pii/S0957417417305577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95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18F4-90FF-869B-D16A-31F40314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link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8B4D2-2154-F20B-F64F-A6097D21B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b="1" dirty="0" err="1"/>
              <a:t>Github</a:t>
            </a:r>
            <a:r>
              <a:rPr lang="en-IN" b="1" dirty="0"/>
              <a:t> Link </a:t>
            </a:r>
            <a:r>
              <a:rPr lang="en-IN" dirty="0"/>
              <a:t>:</a:t>
            </a:r>
            <a:r>
              <a:rPr lang="en-IN" dirty="0">
                <a:hlinkClick r:id="rId2"/>
              </a:rPr>
              <a:t>https://github.com/vetapalem-pravallika/AI-Powered-Travel-Recommendation-System</a:t>
            </a:r>
            <a:endParaRPr lang="en-IN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b="1" dirty="0"/>
              <a:t>Deployment Link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https://ai-powered-travel-recommendation-system-ibqx2aqgzadgacqyk3wxwz.streamlit.app/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5909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  <a:r>
              <a:rPr lang="en-US" sz="2000" dirty="0">
                <a:latin typeface="Arial"/>
                <a:ea typeface="+mn-lt"/>
                <a:cs typeface="Arial"/>
              </a:rPr>
              <a:t>(Should not include solution)</a:t>
            </a:r>
            <a:endParaRPr lang="en-US" dirty="0">
              <a:latin typeface="Arial"/>
              <a:cs typeface="Arial"/>
            </a:endParaRPr>
          </a:p>
          <a:p>
            <a:r>
              <a:rPr lang="en-US" sz="2000" b="1" dirty="0">
                <a:latin typeface="Arial"/>
                <a:ea typeface="+mn-lt"/>
                <a:cs typeface="Arial"/>
              </a:rPr>
              <a:t>Proposed System/Solution</a:t>
            </a:r>
            <a:endParaRPr lang="en-US" dirty="0">
              <a:latin typeface="Arial"/>
              <a:cs typeface="Arial"/>
            </a:endParaRPr>
          </a:p>
          <a:p>
            <a:r>
              <a:rPr lang="en-US" sz="2000" b="1" dirty="0">
                <a:latin typeface="Arial"/>
                <a:ea typeface="+mn-lt"/>
                <a:cs typeface="Calibri"/>
              </a:rPr>
              <a:t>System </a:t>
            </a:r>
            <a:r>
              <a:rPr lang="en-US" sz="2000" b="1" dirty="0">
                <a:latin typeface="Arial"/>
                <a:ea typeface="+mn-lt"/>
                <a:cs typeface="+mn-lt"/>
              </a:rPr>
              <a:t>Development Approach </a:t>
            </a:r>
            <a:r>
              <a:rPr lang="en-US" sz="2000" dirty="0">
                <a:latin typeface="Arial"/>
                <a:ea typeface="+mn-lt"/>
                <a:cs typeface="+mn-lt"/>
              </a:rPr>
              <a:t>(Technology Used) </a:t>
            </a:r>
            <a:endParaRPr lang="en-US" dirty="0">
              <a:latin typeface="Arial"/>
              <a:ea typeface="+mn-lt"/>
              <a:cs typeface="+mn-lt"/>
            </a:endParaRPr>
          </a:p>
          <a:p>
            <a:r>
              <a:rPr lang="en-US" sz="2000" b="1" dirty="0">
                <a:latin typeface="Arial"/>
                <a:ea typeface="+mn-lt"/>
                <a:cs typeface="+mn-lt"/>
              </a:rPr>
              <a:t>Algorithm &amp; Deployment  </a:t>
            </a:r>
            <a:endParaRPr lang="en-US" dirty="0">
              <a:latin typeface="Arial"/>
              <a:cs typeface="Calibri"/>
            </a:endParaRPr>
          </a:p>
          <a:p>
            <a:r>
              <a:rPr lang="en-US" sz="2000" b="1" dirty="0">
                <a:latin typeface="Arial"/>
                <a:ea typeface="+mn-lt"/>
                <a:cs typeface="Arial"/>
              </a:rPr>
              <a:t>Result</a:t>
            </a:r>
          </a:p>
          <a:p>
            <a:r>
              <a:rPr lang="en-US" sz="2000" b="1" dirty="0">
                <a:latin typeface="Arial"/>
                <a:ea typeface="+mn-lt"/>
                <a:cs typeface="Arial"/>
              </a:rPr>
              <a:t>Conclusion</a:t>
            </a:r>
            <a:endParaRPr lang="en-US" dirty="0">
              <a:latin typeface="Arial"/>
              <a:cs typeface="Arial"/>
            </a:endParaRPr>
          </a:p>
          <a:p>
            <a:r>
              <a:rPr lang="en-US" sz="2000" b="1" dirty="0">
                <a:latin typeface="Arial"/>
                <a:ea typeface="+mn-lt"/>
                <a:cs typeface="Arial"/>
              </a:rPr>
              <a:t>Future Scope</a:t>
            </a:r>
          </a:p>
          <a:p>
            <a:r>
              <a:rPr lang="en-US" sz="2000" b="1" dirty="0">
                <a:latin typeface="Arial"/>
                <a:ea typeface="+mn-lt"/>
                <a:cs typeface="Arial"/>
              </a:rPr>
              <a:t>References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03" y="1237632"/>
            <a:ext cx="11029615" cy="4673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.</a:t>
            </a:r>
            <a:endParaRPr lang="en-IN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72001-C946-EBF7-83BE-C1561985566F}"/>
              </a:ext>
            </a:extLst>
          </p:cNvPr>
          <p:cNvSpPr txBox="1"/>
          <p:nvPr/>
        </p:nvSpPr>
        <p:spPr>
          <a:xfrm>
            <a:off x="709982" y="1597746"/>
            <a:ext cx="10243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travel across India is challenging due to the vast</a:t>
            </a: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 of tourist destinations available. Travelers often struggle </a:t>
            </a: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identify similar places based on their interests such as historical</a:t>
            </a: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sites, religious landmarks, natural attractions, or cultural destinations.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travel platforms provide basic filtering (city, rating, budget), </a:t>
            </a: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they do not intelligently recommend destinations similar to a </a:t>
            </a: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place. This makes discovering related tourist spots </a:t>
            </a: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 and inefficient.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need for an intelligent system that helps users </a:t>
            </a: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 relevant and similar tourist destinations efficiently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CBABA6-8A21-4F7B-55FC-9A441B0F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411"/>
          <a:stretch>
            <a:fillRect/>
          </a:stretch>
        </p:blipFill>
        <p:spPr>
          <a:xfrm>
            <a:off x="8022211" y="852072"/>
            <a:ext cx="3365728" cy="51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endParaRPr lang="en-US" sz="44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/>
            <a:endParaRPr lang="en-IN" sz="1600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F1089-DEFB-7BA8-26C0-68648B668D67}"/>
              </a:ext>
            </a:extLst>
          </p:cNvPr>
          <p:cNvSpPr txBox="1"/>
          <p:nvPr/>
        </p:nvSpPr>
        <p:spPr>
          <a:xfrm>
            <a:off x="699940" y="1617674"/>
            <a:ext cx="773704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is an AI-Powered Travel Recommendation System that suggests tourist destinations similar to a user-selected location.</a:t>
            </a: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system: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Accepts a selected tourist place from the user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Analyzes its features (type, significance, zone, best time, etc.)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Computes similarity with other destinations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Recommends top N similar places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provides an interactive web interface built using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user-friendly interaction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A8E905-3F10-D7F6-BAD0-DBC2510E11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666"/>
          <a:stretch>
            <a:fillRect/>
          </a:stretch>
        </p:blipFill>
        <p:spPr>
          <a:xfrm>
            <a:off x="8396651" y="596489"/>
            <a:ext cx="3472426" cy="580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62572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System  Approach</a:t>
            </a:r>
            <a:endParaRPr lang="en-US" sz="440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614F04E-6F49-1ECF-2A47-F63BBF04A3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8072" y="1077125"/>
            <a:ext cx="4188769" cy="604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Requirements: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Intel i3 or higher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Minimum 4 GB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Minimum 10 GB free space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Requirements: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3.x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Google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Notepad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Framework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Used: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Numerical computations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Data handling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TF-IDF &amp; Cosine Similarity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Visualization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24A4F-9580-8CF7-17E7-B83CD18825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64" b="3505"/>
          <a:stretch>
            <a:fillRect/>
          </a:stretch>
        </p:blipFill>
        <p:spPr>
          <a:xfrm>
            <a:off x="6589335" y="816346"/>
            <a:ext cx="3770722" cy="604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6B1088C-89EA-3F94-B807-2B09819E8A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8070" y="1130189"/>
            <a:ext cx="6601166" cy="5452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Content-Based Filtering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Selection: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Content-Based Filtering is used for tourist place recommendation.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Chosen because it suggests places based on user interests and preferences.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Input: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Duration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Type (Adventure, Nature, Historical, Spiritual)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Process: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Tourist places dataset collected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cleaned and categorized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encoded and similarity calculated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Process: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inputs travel preferences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compares preferences with dataset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matching places recommended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3153CE-BEA1-EC34-11C6-03123B4F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40" b="5292"/>
          <a:stretch>
            <a:fillRect/>
          </a:stretch>
        </p:blipFill>
        <p:spPr>
          <a:xfrm>
            <a:off x="7930993" y="967304"/>
            <a:ext cx="3792937" cy="539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08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ACDFCCA-3998-2A0E-AE71-80AFE8A15F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5778" y="1286539"/>
            <a:ext cx="4710475" cy="476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The system successfully recommends tourist destinations based on similarity of features.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Selecting a </a:t>
            </a:r>
            <a:r>
              <a:rPr lang="en-US" sz="1600" b="1" dirty="0"/>
              <a:t>war memorial</a:t>
            </a:r>
            <a:r>
              <a:rPr lang="en-US" sz="1600" dirty="0"/>
              <a:t> recommends other historical memorials.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Selecting a </a:t>
            </a:r>
            <a:r>
              <a:rPr lang="en-US" sz="1600" b="1" dirty="0"/>
              <a:t>temple</a:t>
            </a:r>
            <a:r>
              <a:rPr lang="en-US" sz="1600" dirty="0"/>
              <a:t> recommends religious destinations.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Recommendations are </a:t>
            </a:r>
            <a:r>
              <a:rPr lang="en-US" sz="1600" b="1" dirty="0"/>
              <a:t>adjustable</a:t>
            </a:r>
            <a:r>
              <a:rPr lang="en-US" sz="1600" dirty="0"/>
              <a:t> based on user-selected number of places.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Results are displayed in a </a:t>
            </a:r>
            <a:r>
              <a:rPr lang="en-US" sz="1600" b="1" dirty="0"/>
              <a:t>clean and scrollable interface</a:t>
            </a:r>
            <a:r>
              <a:rPr lang="en-US" sz="1600" dirty="0"/>
              <a:t>, making it easy to explore multiple destinations.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1" dirty="0"/>
              <a:t>Observation:</a:t>
            </a:r>
            <a:br>
              <a:rPr lang="en-US" sz="1600" dirty="0"/>
            </a:br>
            <a:r>
              <a:rPr lang="en-US" sz="1600" dirty="0"/>
              <a:t>The system improves travel planning by suggesting relevant tourist spots efficiently, saving time and effort for users.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E6D0E7-05A9-0BB3-7623-41054EB04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912" y="551261"/>
            <a:ext cx="6025896" cy="1626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5A398C-0A5B-05CB-C3B9-B16E51788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912" y="2329069"/>
            <a:ext cx="6025896" cy="1781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73ED82-5E65-A435-5A7A-3914ADD65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912" y="4305594"/>
            <a:ext cx="6025896" cy="2001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329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Conclusion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5E46AB-32C4-4B57-A2B1-50738A64B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49" y="1019011"/>
            <a:ext cx="11029615" cy="402170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AI-Powered Travel Recommendation System effectively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suggests relevant tourist destinations across India.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analyzing features like type, significance, and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location, the system provides accurate, personalized recommendations.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simplifies travel planning, helps users discover new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places, and offers a clean, interactive interface for easy exploration.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CB2EB-4179-91F6-DCE0-4992225A6C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37" r="3372" b="5567"/>
          <a:stretch>
            <a:fillRect/>
          </a:stretch>
        </p:blipFill>
        <p:spPr>
          <a:xfrm>
            <a:off x="7604070" y="702156"/>
            <a:ext cx="3585546" cy="564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15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54FA50-37FB-A7AC-0C73-5276DA1AB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315" y="1620068"/>
            <a:ext cx="544411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hybrid recommendations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combining user preferences, ratings, and budget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images and maps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better user experience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user reviews and feedback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 as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 app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on-the-go travel planning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embeddings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more accurate similarity-based suggestions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Extend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tourist destinations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70C85-F1B6-7524-54B5-B0E9F36CFA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-1554" b="5704"/>
          <a:stretch>
            <a:fillRect/>
          </a:stretch>
        </p:blipFill>
        <p:spPr>
          <a:xfrm>
            <a:off x="7631085" y="895221"/>
            <a:ext cx="3657600" cy="50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162bd5b-4ed9-4da3-b376-05204580ba3f" xsi:nil="true"/>
    <_activity xmlns="9162bd5b-4ed9-4da3-b376-05204580ba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7" ma:contentTypeDescription="Create a new document." ma:contentTypeScope="" ma:versionID="55a158675e089c6a85ab0f83b89e1a15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b35f082308864fa161c4a0a9eca35eff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816721-11E4-4989-8472-AB5A7EC20404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1165</TotalTime>
  <Words>708</Words>
  <Application>Microsoft Office PowerPoint</Application>
  <PresentationFormat>Widescreen</PresentationFormat>
  <Paragraphs>100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Franklin Gothic Book</vt:lpstr>
      <vt:lpstr>Franklin Gothic Demi</vt:lpstr>
      <vt:lpstr>Times New Roman</vt:lpstr>
      <vt:lpstr>Wingdings</vt:lpstr>
      <vt:lpstr>Wingdings 2</vt:lpstr>
      <vt:lpstr>DividendVTI</vt:lpstr>
      <vt:lpstr>AI-Powered Travel Recommendation System</vt:lpstr>
      <vt:lpstr>OUTLINE</vt:lpstr>
      <vt:lpstr>Problem Statement</vt:lpstr>
      <vt:lpstr>Proposed Solution</vt:lpstr>
      <vt:lpstr>System  Approach</vt:lpstr>
      <vt:lpstr>Algorithm &amp; Deployment</vt:lpstr>
      <vt:lpstr>Result</vt:lpstr>
      <vt:lpstr>Conclusion</vt:lpstr>
      <vt:lpstr>PowerPoint Presentation</vt:lpstr>
      <vt:lpstr>References</vt:lpstr>
      <vt:lpstr>Github link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pravallika vetapalem</cp:lastModifiedBy>
  <cp:revision>38</cp:revision>
  <dcterms:created xsi:type="dcterms:W3CDTF">2021-05-26T16:50:10Z</dcterms:created>
  <dcterms:modified xsi:type="dcterms:W3CDTF">2026-02-27T11:12:36Z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